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0.38938053097345132</c:v>
                </c:pt>
                <c:pt idx="1">
                  <c:v>0.61061946902654862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0.38938053097345132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8.2049133427086183</c:v>
                </c:pt>
                <c:pt idx="1">
                  <c:v>7.6033388618691626</c:v>
                </c:pt>
                <c:pt idx="2">
                  <c:v>8.4141558497225599</c:v>
                </c:pt>
                <c:pt idx="3">
                  <c:v>9.1977845577902944</c:v>
                </c:pt>
                <c:pt idx="4">
                  <c:v>7.9559871598558054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6.9868645859978793</c:v>
                </c:pt>
                <c:pt idx="2">
                  <c:v>8.1419720279820833</c:v>
                </c:pt>
                <c:pt idx="3">
                  <c:v>9.028396333276552</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35-4731-A1B8-9A004FA5EB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35-4731-A1B8-9A004FA5EB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6.8534112797094418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55-41A3-A866-0298737B21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55-41A3-A866-0298737B21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09-4BD7-802D-69ED73105A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09-4BD7-802D-69ED73105A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0.32259693769008013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0.16034135731146737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1.6739409338426885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0.16034135731146737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0.27765599845593769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6.1859756864846638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0.11640035742752808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0.5714853389625123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0.15932583977777792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1.6633390754252355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0.15932583977777881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0.36078172653711427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6.7709192907744988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0.59393200649948064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0.59442150316507458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0.16572027087462615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1.7300960253546123</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0.16572027087462526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0.16210467903955283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7.6033388618691626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7.189075381872418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63-4769-9AE6-A0DC7EEAF7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63-4769-9AE6-A0DC7EEAF7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33-4E81-847B-7344D17618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33-4E81-847B-7344D17618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0.93869268328867106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0.26616352445537927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2.7787092871879473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0.26616352445537927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0.45121526968871528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5.8526523814754734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8.4141558497225599</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13-49F1-A633-5136D4D129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13-49F1-A633-5136D4D129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75-4C4B-95C2-88C339B451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75-4C4B-95C2-88C339B451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0.2674154254056722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0.13731949057602755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1.4335959239955827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0.13731949057602932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0.23511744911227517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8.4141558497225599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7.8875701176524302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A5-489A-B1AD-AEFEC15EF4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A5-489A-B1AD-AEFEC15EF4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FE-4F0D-B4BA-7DA6EFFB15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FE-4F0D-B4BA-7DA6EFFB15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D4-42EC-BD1A-EE1149B062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D4-42EC-BD1A-EE1149B062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0.18552516543528963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2.2185758185969275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7.8875701176524302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8.4596715244843477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0C-46AE-8AD6-3F635A9866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0C-46AE-8AD6-3F635A9866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EF-44EA-9FB7-B9D745B8D1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EF-44EA-9FB7-B9D745B8D1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0.91056055561792082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0.37683748623985203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0.10505947372842428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1.0968059427135763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0.10505947372842428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8.9649222058625355E-2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9.1065324578686511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0.22358937520116129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0.1551783047530142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1.5743861817509792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8.2814941288156252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0.1804489435879697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0.15981230442122474</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1.6356783797662962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7.9909879867687676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2E-46C1-BAF9-324F9B595E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2E-46C1-BAF9-324F9B595E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78-464F-B8A8-6FDC50F0F1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78-464F-B8A8-6FDC50F0F1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5C-41C1-B01E-3C6290626E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5C-41C1-B01E-3C6290626E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8.1087454974925635</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73-45C9-8E3A-A0C36CE562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73-45C9-8E3A-A0C36CE562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15-47BB-B491-D06C3256CB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15-47BB-B491-D06C3256CB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0.3667259177911868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0.6751416320854684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0.18822443931149113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1.9650363386973799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0.18822443931149024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0.6751416320854684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0.46470065923688963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8.2049133427086183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7.820947488779062E-2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1.189819516750994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0.11396894144501246</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0.2601036304455917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8.4794615480480964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9.1742668415227158E-2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0.12980252154731087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1.3551198379340459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0.12980252154730998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0.46558824436838187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0.33999132032232282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7.6418616017209766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0.19917318715306287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0.16856164569790888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1.7597595738291645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0.15541937117270521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8.2366853372443867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A7-434E-A6CF-23ED21C39D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A7-434E-A6CF-23ED21C39D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11-49A8-9D0D-A848BA5A8B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11-49A8-9D0D-A848BA5A8B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2.229070657297985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0.21406724155838575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0.43096333198476344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6.826779839742672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0.20340932620988461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0.17533930367553907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1.8305173578131182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0.10580613553287321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8.4650622005641001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B4-4046-B753-DD63B36B7A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B4-4046-B753-DD63B36B7A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20-4F0C-BDC9-0CCBA97311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20-4F0C-BDC9-0CCBA97311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0.33596461179912662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0.14218232949652254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1.4843632697396236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0.14218232949652432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0.27234384210553841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7.3819058601767464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0.242286491598108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0.12117307087220652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1.2650296019285321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0.12117307087220652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1.7576241762037981E-2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8.2236529221288208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4.8010621657485153E-2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0.16323563292612508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1.7041567590448246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0.16323563292612597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0.17641464582600719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8.3379271471493901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0.2066148936731107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0.11108945738046305</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1.1597581132252834</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0.11108945738046216</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0.11727104078299178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8.4374639755150493</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7.7468047300658149E-2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0.12394541914323298</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1.2939725230285672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0.12394541914323298</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0.17311723176932148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7.8567761025149716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7.6469251115347632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FF-471F-A2D9-55DE2D5638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FF-471F-A2D9-55DE2D5638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1A-48D2-8FB2-4E47BB0324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1A-48D2-8FB2-4E47BB0324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2.0504189568564231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4.1420728710210852E-3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7.6469251115347632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0.50141892919191466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0.14387442215419366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1.5020284760907616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0.14387442215419455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0.51606269910458735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4.6279101532595845E-2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8.3475850744600848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0.62513258251392756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0.17513370652474514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1.6719414739754885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8.3736323800573853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0.31701750747752389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0.22778368939848459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2.3780292754111603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0.22778368939848459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0.81703657816954145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2.6627923227941608E-2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6.2708870546787638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0.14033495346877833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0.22463391457202464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2.3451460748270723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0.22463391457202508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0.80573866104030945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0.79265581919779748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4.8682899968470679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1.1291174527968906E-2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0.19329804652620552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2.0180040754145612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0.19329804652620552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0.28936219251090023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7.0470303752575161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0.77118644067796605</c:v>
                </c:pt>
                <c:pt idx="1">
                  <c:v>7.6271186440677971E-2</c:v>
                </c:pt>
                <c:pt idx="2">
                  <c:v>5.9322033898305086E-2</c:v>
                </c:pt>
                <c:pt idx="3">
                  <c:v>5.9322033898305086E-2</c:v>
                </c:pt>
                <c:pt idx="4">
                  <c:v>0</c:v>
                </c:pt>
                <c:pt idx="5">
                  <c:v>3.3898305084745763E-2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5.1595377942547724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3D-4E05-8417-C6A46B9F6B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3D-4E05-8417-C6A46B9F6B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24-4C2D-9AE7-A9FEC946A3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24-4C2D-9AE7-A9FEC946A3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0.36319899474126327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0.35403946204544923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3.6961215599684625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0.19698460678730711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4.3736671242095211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0.2910194427032744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3.6215201957118932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7.718615105555636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0.27686380975734881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3.5973435537956506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5.6997011056737232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0.22265900922769122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3.7110964406956017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0.35547385716228064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1.2750480275895066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6.0868989796283302E-2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4.8687052290327513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0.24008234197016209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3.3646134674456842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0.32228538014196406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0.77280164423572284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3.137000406802231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1.8369089608346094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0.1896835771522607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0.35683229786160453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7.4632204233281536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9.5253149991555031</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0.63559322033898302</c:v>
                </c:pt>
                <c:pt idx="1">
                  <c:v>0.36440677966101703</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1B-46D3-9BFF-2655F32FE7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1B-46D3-9BFF-2655F32FE7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AB-4B81-8DE3-0A733E8311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AB-4B81-8DE3-0A733E8311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0.29871126169209106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9.7393335752617105E-2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2.7152533844027715E-2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0.2834685861538162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2.7152533844027715E-2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8.8228480185826186E-2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9.7801532063331393</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0.25518712816904721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9.7234967924892501E-2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1.0151192165236509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9.7234967924892501E-2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0.21749618972791396</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8.930781096448591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0.14607091638387182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4.2249878169455357E-2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0.38790255995688661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9.8650106946847753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F-4C29-9283-559BB24CE1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F-4C29-9283-559BB24CE1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CC-40AE-8BD6-3EA6FE6CF4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CC-40AE-8BD6-3EA6FE6CF4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0.66949152542372881</c:v>
                </c:pt>
                <c:pt idx="1">
                  <c:v>0.1271186440677966</c:v>
                </c:pt>
                <c:pt idx="2">
                  <c:v>0.20338983050847459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9.4278003489447038E-2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1.8554415003788423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0.13471357821085306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7.6903857415714771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0.32279225154025148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0.11769471730037306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1.2287160860403068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0.11769471730037218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0.42215880050789956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0.33846584333012686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8.8769064503946868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8.4604717023311604</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B6-461F-BD08-7E80843B56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B6-461F-BD08-7E80843B56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40-43BE-89FD-1EDD3E7D63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40-43BE-89FD-1EDD3E7D63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0.24231591243593265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0.13597140815697806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1.4195221355402525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0.13597140815697983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0.36247343433480239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7.9695201394346808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0.12593023248925128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0.30189509416145199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8.4166095125706164E-2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0.87868204582386511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8.4166095125706164E-2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8.0196884035730776E-2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9.1977845577902944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0.3728813559322034</c:v>
                </c:pt>
                <c:pt idx="1">
                  <c:v>0.6271186440677966</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7.1677624427454845E-2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0.43739847282411581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0.12194342400233005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1.2730719788900862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0.12194342400232827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0.43739847282411759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6.7762242493254021E-2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8.2141104097685087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8.3196772083299457</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8E-4363-9FF9-E4608A8842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8E-4363-9FF9-E4608A8842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B4-4311-A509-50CB45259A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B4-4311-A509-50CB45259A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0.16533735421973983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0.12904039516512267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1.3471633470492428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0.12904039516512356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0.35601622724527182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8.1657172098867257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0.25794439080617693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9.0753699558042911E-2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0.9474556978631874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9.0753699558042911E-2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0.12441303090413669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8.8321815583519019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6.528983957042378E-2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1.2693652008429943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0.12158836379004256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0.19961118791514565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8.3248229052253482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1.3681338171025628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0.52549269021671829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0.14650343317268355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1.5294749766890012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0.14650343317268266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0.3705054103172376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7.9559871598558054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83-4EB3-97FF-CD0D6F2C71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83-4EB3-97FF-CD0D6F2C71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61</c:v>
                </c:pt>
                <c:pt idx="4" formatCode="0">
                  <c:v>2</c:v>
                </c:pt>
                <c:pt idx="5"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9D-43E2-85E8-0D3EA93885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9D-43E2-85E8-0D3EA93885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1.912420475075705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7.4512066553858114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2.8021188323139947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6.370670924822126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2.8082264382943922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6.5780685770365181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2.6619171338531977E-2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2.5804671748790371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6.7671134406907214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7.4905064651739295E-2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2.990695684232028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6.6026845829482834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7.1829066708004436</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E2-4E42-94AA-D88FD1E890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E2-4E42-94AA-D88FD1E890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4.3736671242095211</c:v>
                </c:pt>
                <c:pt idx="1">
                  <c:v>5.6997011056737232</c:v>
                </c:pt>
                <c:pt idx="2">
                  <c:v>6.5780685770365181</c:v>
                </c:pt>
                <c:pt idx="3">
                  <c:v>6.7671134406907214</c:v>
                </c:pt>
                <c:pt idx="4">
                  <c:v>6.6026845829482834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7.8492334958346444</c:v>
                </c:pt>
                <c:pt idx="2">
                  <c:v>8.2465389537384208</c:v>
                </c:pt>
                <c:pt idx="3">
                  <c:v>8.3480072980983984</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23-4239-9B5E-473EA1B6B0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23-4239-9B5E-473EA1B6B0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0.32660359234252123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0.4489890708362827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0.12517479607071369</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1.306807043058452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0.12517479607071458</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0.44898907083628181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0.17507314502986304</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7.8909300560195703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6.5527395514585862E-2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0.35248547945644049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9.8270316305619332E-2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1.0259281061597925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9.8270316305619332E-2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2.5947245906474237E-2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8.8294830646123224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0.7591938682979622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0.64003472614162149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0.17843689641204108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1.8628557848100513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0.17843689641204108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0.57141718000477049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6.8424083664193764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0.80000331387814594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0.28010863712225476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2.9242942773086611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0.28010863712225476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0.76082450542162494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5.1688051961505064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7.9234685084235741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7D-4E1A-9770-0F4C7F3BA9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7D-4E1A-9770-0F4C7F3BA9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29-48E7-ABA5-FC94588AB1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29-48E7-ABA5-FC94588AB1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3.6296968759415904E-2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1.1825902533851593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8.8015788848803673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1.9916101471178322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0.19082328067292309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0.51489295478250696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7.0052308905268514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7.6903857415714771</c:v>
                </c:pt>
                <c:pt idx="1">
                  <c:v>7.718615105555636</c:v>
                </c:pt>
                <c:pt idx="2">
                  <c:v>3.137000406802231</c:v>
                </c:pt>
                <c:pt idx="3">
                  <c:v>4.8687052290327513</c:v>
                </c:pt>
                <c:pt idx="4">
                  <c:v>9.0491786264224672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7.5969955958583961</c:v>
                </c:pt>
                <c:pt idx="1">
                  <c:v>7.7204325643007676</c:v>
                </c:pt>
                <c:pt idx="2">
                  <c:v>3.2685773566332479</c:v>
                </c:pt>
                <c:pt idx="3">
                  <c:v>5.0366359906505567</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0.43329503154439042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0.16128124781461395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1.6837532568323832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0.16128124781461395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0.11003331199774102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7.4375869851811096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0.11880932980335412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0.12691786700321117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1.3250044553382558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0.12691786700321117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0.39516868294292173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8.0153139496980703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2.9453819375317991E-3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0.17215836905517534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1.7973088534185919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0.17215836905517534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0.2162684010045961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7.3727756923088892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0.17953455085929093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0.12662200486565212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1.3219156967600512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1.3163564459581778E-3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8.8048571113896763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0.16626639366089169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0.13768618196052973</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1.4374241298240475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0.13768618196052884</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0.14666327961988301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8.0269360449800509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CD-4A3A-AF82-5C1AA6C02A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CD-4A3A-AF82-5C1AA6C02A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A5-4305-BDDA-8CA29C7D0D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A5-4305-BDDA-8CA29C7D0D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1.2209349308477542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9.0491786264224672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1.4684690920065577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8.269895960409066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4.2821178954114743</c:v>
                </c:pt>
                <c:pt idx="1">
                  <c:v>7.0470303752575161</c:v>
                </c:pt>
                <c:pt idx="2">
                  <c:v>8.3736323800573853</c:v>
                </c:pt>
                <c:pt idx="3">
                  <c:v>8.2814941288156252</c:v>
                </c:pt>
                <c:pt idx="4">
                  <c:v>7.4375869851811096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7.8925066566075044</c:v>
                </c:pt>
                <c:pt idx="2">
                  <c:v>9.1571292585204827</c:v>
                </c:pt>
                <c:pt idx="3">
                  <c:v>8.8723567902190119</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5.0329674319183821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8F-410F-9FA5-2A627E44D3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8F-410F-9FA5-2A627E44D3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94-4124-982B-4A61BAC17C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94-4124-982B-4A61BAC17C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0.23979758689426678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3.1957997521471664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0.30611526344518225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0.86904789101634528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4.2821178954114743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0.42193579753788235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0.26760175206054804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2.7937241785475102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0.26760175206054893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0.10302722121041974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5.78381696842529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C0-466F-8E36-F8C6681BC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C0-466F-8E36-F8C6681BC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5242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RQW | The Princess Alexandra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796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RQW | The Princess Alexandra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235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RQW | The Princess Alexandra Hospital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Princess Alexandra Hospital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6488188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69847085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37541180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016086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Princess Alexandra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66597286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72163947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6046267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9833389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Princess Alexandra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010241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2162332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1E85442-0C77-7469-7FAB-C8E23CD1BDF1}"/>
              </a:ext>
            </a:extLst>
          </p:cNvPr>
          <p:cNvGraphicFramePr/>
          <p:nvPr>
            <p:extLst>
              <p:ext uri="{D42A27DB-BD31-4B8C-83A1-F6EECF244321}">
                <p14:modId xmlns:p14="http://schemas.microsoft.com/office/powerpoint/2010/main" val="34087499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EB390D2-FB34-6F27-4E9C-5602A2EDF1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98393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78408251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3123976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24373463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793886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39483297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92278860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031729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0984807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73257579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2434980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4D203EF-BD3B-438D-9122-0B956CCA9A7B}"/>
              </a:ext>
            </a:extLst>
          </p:cNvPr>
          <p:cNvGraphicFramePr/>
          <p:nvPr>
            <p:extLst>
              <p:ext uri="{D42A27DB-BD31-4B8C-83A1-F6EECF244321}">
                <p14:modId xmlns:p14="http://schemas.microsoft.com/office/powerpoint/2010/main" val="21790451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7BE809F-8AEE-9581-A328-424FB714158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392096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9231587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02172170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2085409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4143295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02417243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201296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15001237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95274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38829297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75358252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6441091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7772657-8C71-CF92-FF66-11865D1042F7}"/>
              </a:ext>
            </a:extLst>
          </p:cNvPr>
          <p:cNvGraphicFramePr/>
          <p:nvPr>
            <p:extLst>
              <p:ext uri="{D42A27DB-BD31-4B8C-83A1-F6EECF244321}">
                <p14:modId xmlns:p14="http://schemas.microsoft.com/office/powerpoint/2010/main" val="8589225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303CF96-503E-3745-5EDA-B4F59B09CD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067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23042725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05097708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85019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71721737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251922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8982972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4D4CD43-31CF-FC00-5C03-BB194751BDA9}"/>
              </a:ext>
            </a:extLst>
          </p:cNvPr>
          <p:cNvGraphicFramePr/>
          <p:nvPr>
            <p:extLst>
              <p:ext uri="{D42A27DB-BD31-4B8C-83A1-F6EECF244321}">
                <p14:modId xmlns:p14="http://schemas.microsoft.com/office/powerpoint/2010/main" val="3866412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A4D84E6-F5AA-DA54-26F9-DFB3749564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87319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07959315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3443258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12268352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40480053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3842716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8655889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1375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56784014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299377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40222590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271249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494046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A574593-4C24-D287-1E6C-AFE10C76D1FE}"/>
              </a:ext>
            </a:extLst>
          </p:cNvPr>
          <p:cNvGraphicFramePr/>
          <p:nvPr>
            <p:extLst>
              <p:ext uri="{D42A27DB-BD31-4B8C-83A1-F6EECF244321}">
                <p14:modId xmlns:p14="http://schemas.microsoft.com/office/powerpoint/2010/main" val="10857588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D2F420B-2268-14AC-4B28-2605C1C76C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77009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50471457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0406158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61183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56571569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8889560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316584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9843BA4-5F47-692E-C5ED-A41843560CB3}"/>
              </a:ext>
            </a:extLst>
          </p:cNvPr>
          <p:cNvGraphicFramePr/>
          <p:nvPr>
            <p:extLst>
              <p:ext uri="{D42A27DB-BD31-4B8C-83A1-F6EECF244321}">
                <p14:modId xmlns:p14="http://schemas.microsoft.com/office/powerpoint/2010/main" val="10364832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06855C7-0C42-ECE7-1A10-768EF1AB72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75184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6100896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247165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70615552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48419965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5428666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351301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6641185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5D8315E-9B30-B4DE-9F1F-8B13794A4785}"/>
              </a:ext>
            </a:extLst>
          </p:cNvPr>
          <p:cNvGraphicFramePr/>
          <p:nvPr>
            <p:extLst>
              <p:ext uri="{D42A27DB-BD31-4B8C-83A1-F6EECF244321}">
                <p14:modId xmlns:p14="http://schemas.microsoft.com/office/powerpoint/2010/main" val="3901451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D79A3FF-3FCA-4BDB-8FEC-F2CD91C223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58338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239312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131746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71053518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8085887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9379051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5286445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3948148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96857620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62049988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9849955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283262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005133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289E58-BCBB-1A45-092B-6C24A5C4838D}"/>
              </a:ext>
            </a:extLst>
          </p:cNvPr>
          <p:cNvGraphicFramePr/>
          <p:nvPr>
            <p:extLst>
              <p:ext uri="{D42A27DB-BD31-4B8C-83A1-F6EECF244321}">
                <p14:modId xmlns:p14="http://schemas.microsoft.com/office/powerpoint/2010/main" val="967563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2681E4A-780F-C24A-D713-306B785C2D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69635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75665827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40765448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77600016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9506048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805163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4088483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5500185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086FE84-33A6-8116-7CC2-A66AF377B2A0}"/>
              </a:ext>
            </a:extLst>
          </p:cNvPr>
          <p:cNvGraphicFramePr/>
          <p:nvPr>
            <p:extLst>
              <p:ext uri="{D42A27DB-BD31-4B8C-83A1-F6EECF244321}">
                <p14:modId xmlns:p14="http://schemas.microsoft.com/office/powerpoint/2010/main" val="3730057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77C5DCE-2B0D-A365-B3E3-2BD8610DB6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06012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44469778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68468341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24809950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9334150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99485175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79969686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755631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41280687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49414748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207887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6857665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2F4944-E92A-305B-DD24-CAF84DF1C579}"/>
              </a:ext>
            </a:extLst>
          </p:cNvPr>
          <p:cNvGraphicFramePr/>
          <p:nvPr>
            <p:extLst>
              <p:ext uri="{D42A27DB-BD31-4B8C-83A1-F6EECF244321}">
                <p14:modId xmlns:p14="http://schemas.microsoft.com/office/powerpoint/2010/main" val="21077613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4150C6-4E35-4257-A41A-76982B9BA9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28817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0952924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85157431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40963552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82386079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928182305"/>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68608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4370753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07848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0683377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EBB05C-B2EA-3580-A040-6E813097F236}"/>
              </a:ext>
            </a:extLst>
          </p:cNvPr>
          <p:cNvGraphicFramePr/>
          <p:nvPr>
            <p:extLst>
              <p:ext uri="{D42A27DB-BD31-4B8C-83A1-F6EECF244321}">
                <p14:modId xmlns:p14="http://schemas.microsoft.com/office/powerpoint/2010/main" val="12592409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80811B-6321-8BBD-C442-CFD2F18456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3934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1670208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60004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406017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3398379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3614776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1C905E-84B8-94EE-495E-8694CAF3DD81}"/>
              </a:ext>
            </a:extLst>
          </p:cNvPr>
          <p:cNvGraphicFramePr/>
          <p:nvPr>
            <p:extLst>
              <p:ext uri="{D42A27DB-BD31-4B8C-83A1-F6EECF244321}">
                <p14:modId xmlns:p14="http://schemas.microsoft.com/office/powerpoint/2010/main" val="1537018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92F0CB1-84AC-98B5-0342-237DBEEEE2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1154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76198584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075905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41147970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68709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73201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03BADC-183E-57E1-9F67-26A5A9003EEE}"/>
              </a:ext>
            </a:extLst>
          </p:cNvPr>
          <p:cNvGraphicFramePr/>
          <p:nvPr>
            <p:extLst>
              <p:ext uri="{D42A27DB-BD31-4B8C-83A1-F6EECF244321}">
                <p14:modId xmlns:p14="http://schemas.microsoft.com/office/powerpoint/2010/main" val="41740691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39D378-99D8-4E6B-9FDA-A9482DF986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44457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0190229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96484647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75574045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83813079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152037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507627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C12E55-FC73-C6D6-DF9E-61B3B2D096B5}"/>
              </a:ext>
            </a:extLst>
          </p:cNvPr>
          <p:cNvGraphicFramePr/>
          <p:nvPr>
            <p:extLst>
              <p:ext uri="{D42A27DB-BD31-4B8C-83A1-F6EECF244321}">
                <p14:modId xmlns:p14="http://schemas.microsoft.com/office/powerpoint/2010/main" val="2900685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8BB82D4-FF37-C350-70B5-4FBCDF6BF5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6816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31362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3953858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734142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88056946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554133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4867621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AA6AAB2-107B-D82D-8674-7ED6EB32E30B}"/>
              </a:ext>
            </a:extLst>
          </p:cNvPr>
          <p:cNvGraphicFramePr/>
          <p:nvPr>
            <p:extLst>
              <p:ext uri="{D42A27DB-BD31-4B8C-83A1-F6EECF244321}">
                <p14:modId xmlns:p14="http://schemas.microsoft.com/office/powerpoint/2010/main" val="2777572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D6DE7E4-22C1-F5F0-8511-2B33867A44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77657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8290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9409925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8346661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2286700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6039BB-CDDC-03F3-4C55-023CA0F3E6CB}"/>
              </a:ext>
            </a:extLst>
          </p:cNvPr>
          <p:cNvGraphicFramePr/>
          <p:nvPr>
            <p:extLst>
              <p:ext uri="{D42A27DB-BD31-4B8C-83A1-F6EECF244321}">
                <p14:modId xmlns:p14="http://schemas.microsoft.com/office/powerpoint/2010/main" val="41172549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9CD5C19-D26D-8459-BFC2-9DE1942847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4450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3678675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27348715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0756647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0003260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47F33ED-5234-0743-4D49-1997B0757E4F}"/>
              </a:ext>
            </a:extLst>
          </p:cNvPr>
          <p:cNvGraphicFramePr/>
          <p:nvPr>
            <p:extLst>
              <p:ext uri="{D42A27DB-BD31-4B8C-83A1-F6EECF244321}">
                <p14:modId xmlns:p14="http://schemas.microsoft.com/office/powerpoint/2010/main" val="27232730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D1EA10D-C8E4-C8ED-A6C2-2F1B414CF3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59390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7137574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4714774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89746108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51665034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8918363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8489871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B996874-1C4A-CEA7-8E0D-0EDE807B93CB}"/>
              </a:ext>
            </a:extLst>
          </p:cNvPr>
          <p:cNvGraphicFramePr/>
          <p:nvPr>
            <p:extLst>
              <p:ext uri="{D42A27DB-BD31-4B8C-83A1-F6EECF244321}">
                <p14:modId xmlns:p14="http://schemas.microsoft.com/office/powerpoint/2010/main" val="18076476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82FA1F2-ADC7-7F62-E44D-01FE0D83B2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481956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22464959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758389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13466502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292529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414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D28D846-6968-5C14-2FA0-846B1C328B7A}"/>
              </a:ext>
            </a:extLst>
          </p:cNvPr>
          <p:cNvGraphicFramePr/>
          <p:nvPr>
            <p:extLst>
              <p:ext uri="{D42A27DB-BD31-4B8C-83A1-F6EECF244321}">
                <p14:modId xmlns:p14="http://schemas.microsoft.com/office/powerpoint/2010/main" val="3013324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7B5DB0-D3B8-CF70-DCC5-5C49ED127D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2794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62478785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46728964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01275875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218689841"/>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779265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56489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4CCCBD-E867-1259-3942-D68732FD2AA0}"/>
              </a:ext>
            </a:extLst>
          </p:cNvPr>
          <p:cNvGraphicFramePr/>
          <p:nvPr>
            <p:extLst>
              <p:ext uri="{D42A27DB-BD31-4B8C-83A1-F6EECF244321}">
                <p14:modId xmlns:p14="http://schemas.microsoft.com/office/powerpoint/2010/main" val="14171615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56A5C0-128C-CF34-6B7E-9F0024CB2D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64960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4587819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31831106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84587403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88848538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9001787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253332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9960417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20B536-05EF-09AA-E0BC-FCBDC9A7AE95}"/>
              </a:ext>
            </a:extLst>
          </p:cNvPr>
          <p:cNvGraphicFramePr/>
          <p:nvPr>
            <p:extLst>
              <p:ext uri="{D42A27DB-BD31-4B8C-83A1-F6EECF244321}">
                <p14:modId xmlns:p14="http://schemas.microsoft.com/office/powerpoint/2010/main" val="15459065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683DD0A-62B6-7018-874E-320B6E6F27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70762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2774632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7958257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6875472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15012772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45300577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66601883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61265890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44205220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4464514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87508501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1922777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023029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D1E29F-F7C4-872E-1364-0241DC5918B1}"/>
              </a:ext>
            </a:extLst>
          </p:cNvPr>
          <p:cNvGraphicFramePr/>
          <p:nvPr>
            <p:extLst>
              <p:ext uri="{D42A27DB-BD31-4B8C-83A1-F6EECF244321}">
                <p14:modId xmlns:p14="http://schemas.microsoft.com/office/powerpoint/2010/main" val="2922369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BBAF16-9F5D-9467-93B5-9AC72A88F2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05089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58562558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00053208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2857855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1760484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59981039"/>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0040847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07819117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11716</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Princess Alexandra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